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62" r:id="rId5"/>
    <p:sldId id="258" r:id="rId6"/>
    <p:sldId id="259" r:id="rId7"/>
    <p:sldId id="265" r:id="rId8"/>
    <p:sldId id="261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447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469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7872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5948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5277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811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347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067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2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683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53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395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5971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540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575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122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19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E20B234-DF07-42D3-A4C0-C82AA02E6BCF}" type="datetimeFigureOut">
              <a:rPr lang="es-CO" smtClean="0"/>
              <a:t>3/11/2023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F3E9A-31A0-498A-88FE-900CE10D579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9411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934DA-A632-53B6-34E6-62163D7D4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98090"/>
            <a:ext cx="8825658" cy="2181665"/>
          </a:xfrm>
        </p:spPr>
        <p:txBody>
          <a:bodyPr/>
          <a:lstStyle/>
          <a:p>
            <a:r>
              <a:rPr lang="es-CO" sz="6000" b="1" i="0" u="none" strike="noStrike" baseline="0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</a:rPr>
              <a:t>BASES DE DATOS NO RELACIONALES </a:t>
            </a:r>
            <a:endParaRPr lang="es-CO" sz="6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0B1CA7-9C26-77E2-0476-B83D7154FD14}"/>
              </a:ext>
            </a:extLst>
          </p:cNvPr>
          <p:cNvSpPr txBox="1"/>
          <p:nvPr/>
        </p:nvSpPr>
        <p:spPr>
          <a:xfrm>
            <a:off x="1258529" y="2998838"/>
            <a:ext cx="306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MongoDB</a:t>
            </a:r>
            <a:endParaRPr lang="es-CO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24192-229D-4D0F-9034-AF3FCAD25CFE}"/>
              </a:ext>
            </a:extLst>
          </p:cNvPr>
          <p:cNvSpPr txBox="1"/>
          <p:nvPr/>
        </p:nvSpPr>
        <p:spPr>
          <a:xfrm>
            <a:off x="1258529" y="4311163"/>
            <a:ext cx="3493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Grupo 4:</a:t>
            </a:r>
          </a:p>
          <a:p>
            <a:r>
              <a:rPr lang="en-US" dirty="0"/>
              <a:t>Harold Bermudes</a:t>
            </a:r>
          </a:p>
          <a:p>
            <a:r>
              <a:rPr lang="en-US" dirty="0"/>
              <a:t>Julian Landinez</a:t>
            </a:r>
          </a:p>
          <a:p>
            <a:r>
              <a:rPr lang="en-US" dirty="0"/>
              <a:t>Jennifer Maigual</a:t>
            </a:r>
          </a:p>
          <a:p>
            <a:r>
              <a:rPr lang="en-US" dirty="0"/>
              <a:t>Ingrid Piñerez</a:t>
            </a:r>
          </a:p>
        </p:txBody>
      </p:sp>
    </p:spTree>
    <p:extLst>
      <p:ext uri="{BB962C8B-B14F-4D97-AF65-F5344CB8AC3E}">
        <p14:creationId xmlns:p14="http://schemas.microsoft.com/office/powerpoint/2010/main" val="194787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8E37F41-8083-0BB9-867F-9733B336A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1" t="54944" r="41583" b="5400"/>
          <a:stretch/>
        </p:blipFill>
        <p:spPr>
          <a:xfrm>
            <a:off x="447040" y="3979547"/>
            <a:ext cx="4812030" cy="2566352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0890013-FB5F-B78C-BECE-3D4FDA0F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e. Busca y muestra animales que pertenecen al grupo "vertebrados" o al </a:t>
            </a:r>
            <a:r>
              <a:rPr lang="es-ES" sz="2400" dirty="0" err="1"/>
              <a:t>sub-grupo</a:t>
            </a:r>
            <a:r>
              <a:rPr lang="es-ES" sz="2400" dirty="0"/>
              <a:t> "aves".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D8ED81-908A-ECC3-34BE-23140D9F4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74" r="41917" b="9559"/>
          <a:stretch/>
        </p:blipFill>
        <p:spPr>
          <a:xfrm>
            <a:off x="447040" y="1578928"/>
            <a:ext cx="11507470" cy="40284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9B3328-7DD8-F2E0-483E-4F3CE66D8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44" r="49649" b="5400"/>
          <a:stretch/>
        </p:blipFill>
        <p:spPr>
          <a:xfrm>
            <a:off x="3645847" y="3526791"/>
            <a:ext cx="8308663" cy="30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7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6F70F0C-7CB4-5BDB-C792-CAB262B8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f. Realiza una consulta de agregación para contar cuántos animales hay en cada grupo y muestra los resultados.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FA78D7-4683-EE33-E74F-E57B7A020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34" r="72258" b="4790"/>
          <a:stretch/>
        </p:blipFill>
        <p:spPr>
          <a:xfrm>
            <a:off x="1032641" y="2222089"/>
            <a:ext cx="9333408" cy="30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C2665B3-8783-19D9-1199-C2525F2B7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4" r="41760" b="11513"/>
          <a:stretch/>
        </p:blipFill>
        <p:spPr>
          <a:xfrm>
            <a:off x="691423" y="1786668"/>
            <a:ext cx="10809153" cy="452082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DA9548C-20B0-428C-04A1-31126F31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Crea la base de datos “prueba” que contiene una colección llamada "animales" y agrega 10 documentos a la colección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2680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B0C37-BC74-2EBB-ABD3-C1AB165D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a. Busca y muestra todos los animales que pertenecen al </a:t>
            </a:r>
            <a:r>
              <a:rPr lang="es-ES" sz="2400" dirty="0" err="1"/>
              <a:t>sub-grupo</a:t>
            </a:r>
            <a:r>
              <a:rPr lang="es-ES" sz="2400" dirty="0"/>
              <a:t> "mamíferos". </a:t>
            </a:r>
            <a:endParaRPr lang="es-CO"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3178A5-DFB4-CF51-C237-3B47D0190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1" t="12719" r="41608" b="23165"/>
          <a:stretch/>
        </p:blipFill>
        <p:spPr>
          <a:xfrm>
            <a:off x="948343" y="1690688"/>
            <a:ext cx="10295313" cy="44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9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EC2B649-C3C4-A6DD-8B74-FEA3F0FFD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76" r="69725" b="5176"/>
          <a:stretch/>
        </p:blipFill>
        <p:spPr>
          <a:xfrm>
            <a:off x="1565120" y="1499821"/>
            <a:ext cx="9061760" cy="40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0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B0C37-BC74-2EBB-ABD3-C1AB165D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b. Limita la salida para mostrar un máximo de 5 animales. </a:t>
            </a:r>
            <a:br>
              <a:rPr lang="es-ES" sz="2400" dirty="0"/>
            </a:br>
            <a:endParaRPr lang="es-CO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7EBF3C-7FE9-0756-4F30-4BB6D1260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48" r="43750" b="6344"/>
          <a:stretch/>
        </p:blipFill>
        <p:spPr>
          <a:xfrm>
            <a:off x="838293" y="1210833"/>
            <a:ext cx="9619769" cy="32717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C9C7DD7-BDE7-C75C-BD12-78775690E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65" r="43750" b="5176"/>
          <a:stretch/>
        </p:blipFill>
        <p:spPr>
          <a:xfrm>
            <a:off x="838200" y="4471881"/>
            <a:ext cx="9619861" cy="20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83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B0C37-BC74-2EBB-ABD3-C1AB165D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c. Ordena los animales por especie en orden alfabético ascendente. </a:t>
            </a:r>
            <a:endParaRPr lang="es-CO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1B3077-289C-8D78-BF0A-154632ED0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8" t="13621" r="41913" b="8901"/>
          <a:stretch/>
        </p:blipFill>
        <p:spPr>
          <a:xfrm>
            <a:off x="905069" y="1438762"/>
            <a:ext cx="9731829" cy="51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9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5F76090-5ACA-A2C9-0100-58C2AC71C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2" t="22407" r="50202" b="8203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F78569-208F-E47B-3957-4B92DCC8F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7" r="83663" b="8436"/>
          <a:stretch/>
        </p:blipFill>
        <p:spPr>
          <a:xfrm>
            <a:off x="1" y="0"/>
            <a:ext cx="5059680" cy="49043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E88699-378A-7F05-1C61-A525B04EC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07" r="82109" b="8203"/>
          <a:stretch/>
        </p:blipFill>
        <p:spPr>
          <a:xfrm>
            <a:off x="4754118" y="1837935"/>
            <a:ext cx="4270253" cy="50200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5AC62EE-A3E4-1725-EE1C-867D14BF1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144" r="82313" b="4711"/>
          <a:stretch/>
        </p:blipFill>
        <p:spPr>
          <a:xfrm>
            <a:off x="8647686" y="3412876"/>
            <a:ext cx="3544313" cy="3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1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B0C37-BC74-2EBB-ABD3-C1AB165D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d. Muestra solo los campos "grupo" y "especie" de los animales. </a:t>
            </a:r>
            <a:endParaRPr lang="es-CO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9FBF55-0DFA-A484-4859-5FAC36070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5" t="12627" r="41608" b="8668"/>
          <a:stretch/>
        </p:blipFill>
        <p:spPr>
          <a:xfrm>
            <a:off x="1393371" y="1444888"/>
            <a:ext cx="9405257" cy="50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7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890860C-C8D6-79B8-07F5-FF1EED543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2" t="22407" r="50202" b="8203"/>
          <a:stretch/>
        </p:blipFill>
        <p:spPr>
          <a:xfrm>
            <a:off x="1352644" y="172108"/>
            <a:ext cx="8944462" cy="63073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BFFAE4-C60D-9766-E082-2D7E81E49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88" r="86395" b="5461"/>
          <a:stretch/>
        </p:blipFill>
        <p:spPr>
          <a:xfrm>
            <a:off x="2719854" y="293504"/>
            <a:ext cx="3384995" cy="47307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F7571B-1782-10EA-18C8-D40800DC9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435" r="87265" b="4741"/>
          <a:stretch/>
        </p:blipFill>
        <p:spPr>
          <a:xfrm>
            <a:off x="5388021" y="1851720"/>
            <a:ext cx="2556501" cy="46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96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1082</TotalTime>
  <Words>137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BASES DE DATOS NO RELACIONALES </vt:lpstr>
      <vt:lpstr>Crea la base de datos “prueba” que contiene una colección llamada "animales" y agrega 10 documentos a la colección</vt:lpstr>
      <vt:lpstr>a. Busca y muestra todos los animales que pertenecen al sub-grupo "mamíferos". </vt:lpstr>
      <vt:lpstr>PowerPoint Presentation</vt:lpstr>
      <vt:lpstr>b. Limita la salida para mostrar un máximo de 5 animales.  </vt:lpstr>
      <vt:lpstr>c. Ordena los animales por especie en orden alfabético ascendente. </vt:lpstr>
      <vt:lpstr>PowerPoint Presentation</vt:lpstr>
      <vt:lpstr>d. Muestra solo los campos "grupo" y "especie" de los animales. </vt:lpstr>
      <vt:lpstr>PowerPoint Presentation</vt:lpstr>
      <vt:lpstr>e. Busca y muestra animales que pertenecen al grupo "vertebrados" o al sub-grupo "aves". </vt:lpstr>
      <vt:lpstr>f. Realiza una consulta de agregación para contar cuántos animales hay en cada grupo y muestra los resultados.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 landinez</dc:creator>
  <cp:lastModifiedBy>Ingrid Piñerez</cp:lastModifiedBy>
  <cp:revision>4</cp:revision>
  <dcterms:created xsi:type="dcterms:W3CDTF">2023-11-01T13:53:43Z</dcterms:created>
  <dcterms:modified xsi:type="dcterms:W3CDTF">2023-11-03T20:04:41Z</dcterms:modified>
</cp:coreProperties>
</file>